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254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88640" y="1691680"/>
            <a:ext cx="3500462" cy="7715272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Autobahnvignette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Barrierefreiheit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Befreiung von der motorbezogenen Versicherungssteuer</a:t>
            </a:r>
          </a:p>
          <a:p>
            <a:pPr>
              <a:lnSpc>
                <a:spcPts val="2300"/>
              </a:lnSpc>
            </a:pPr>
            <a:r>
              <a:rPr lang="de-DE" sz="1500" b="1">
                <a:latin typeface="Century Gothic" pitchFamily="34" charset="0"/>
              </a:rPr>
              <a:t>Nova - Befreiung</a:t>
            </a:r>
            <a:endParaRPr lang="de-DE" sz="1500" b="1" dirty="0">
              <a:latin typeface="Century Gothic" pitchFamily="34" charset="0"/>
            </a:endParaRP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Behindertenpass und Zusatzeintragungen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Berufsunfähigkeitspension - Invaliditätspension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Bundes- und Landesbehindertengesetz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Euroschlüssel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Mautermäßigung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Parkbegünstigung                           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(§ 29 b StVO - Ausweis)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Pflegegeld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Steuerfreibeträge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Unterstützungsfonds und Förderungen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Zuschuss bei Ankauf eines Fahrzeuges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3354985" y="1724984"/>
            <a:ext cx="3357586" cy="2952328"/>
          </a:xfrm>
          <a:gradFill>
            <a:gsLst>
              <a:gs pos="21000">
                <a:srgbClr val="FFF200">
                  <a:alpha val="0"/>
                </a:srgbClr>
              </a:gs>
              <a:gs pos="1700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43000"/>
                </a:srgbClr>
              </a:gs>
              <a:gs pos="83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75000"/>
                  <a:alpha val="5000"/>
                </a:schemeClr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de-DE" sz="6000" b="1" dirty="0">
                <a:latin typeface="Century Gothic" pitchFamily="34" charset="0"/>
              </a:rPr>
              <a:t>… speziell zum Thema Arbeit:</a:t>
            </a:r>
          </a:p>
          <a:p>
            <a:pPr>
              <a:lnSpc>
                <a:spcPct val="120000"/>
              </a:lnSpc>
              <a:buNone/>
            </a:pPr>
            <a:endParaRPr lang="de-DE" sz="1600" b="1" dirty="0">
              <a:latin typeface="Century Gothic" pitchFamily="34" charset="0"/>
            </a:endParaRP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Arbeitsrecht für Menschen mit Behinderungen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Berufliche Inklusion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Behinderteneinstellungsgesetz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Feststellung der Behinderung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Kündigungsschutz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Lohnkostenzuschüsse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Fördermöglichkeiten</a:t>
            </a:r>
            <a:endParaRPr lang="de-DE" sz="6000" b="1" dirty="0"/>
          </a:p>
          <a:p>
            <a:pPr>
              <a:buNone/>
            </a:pPr>
            <a:endParaRPr lang="de-DE" sz="1800" b="1" dirty="0"/>
          </a:p>
          <a:p>
            <a:pPr>
              <a:buNone/>
            </a:pPr>
            <a:endParaRPr lang="de-DE" sz="1800" b="1" dirty="0"/>
          </a:p>
          <a:p>
            <a:pPr algn="ctr"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54985" y="4787210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56097" y="6455045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im berufsfähigen Alter </a:t>
            </a:r>
            <a:r>
              <a:rPr lang="de-DE" sz="1600" dirty="0"/>
              <a:t>zu Themen wie: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53586" y="7157406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Landesstelle Steiermark aus Mitteln der Beschäftigungsoffensive</a:t>
            </a:r>
            <a:r>
              <a:rPr lang="de-AT" sz="900" i="1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FAF11C-EF46-97E5-68D6-A1D73FA28B80}"/>
              </a:ext>
            </a:extLst>
          </p:cNvPr>
          <p:cNvSpPr txBox="1"/>
          <p:nvPr/>
        </p:nvSpPr>
        <p:spPr>
          <a:xfrm>
            <a:off x="2852936" y="7575932"/>
            <a:ext cx="400506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</a:p>
          <a:p>
            <a:pPr algn="ctr"/>
            <a:r>
              <a:rPr lang="de-DE" sz="1400" b="1" u="sng" dirty="0">
                <a:latin typeface="Century Gothic" pitchFamily="34" charset="0"/>
              </a:rPr>
              <a:t>Rathaus Bad </a:t>
            </a:r>
            <a:r>
              <a:rPr lang="de-DE" sz="1400" b="1" u="sng" dirty="0" err="1">
                <a:latin typeface="Century Gothic" pitchFamily="34" charset="0"/>
              </a:rPr>
              <a:t>Aussee</a:t>
            </a:r>
            <a:endParaRPr lang="de-DE" sz="1400" b="1" u="sng" dirty="0">
              <a:latin typeface="Century Gothic" pitchFamily="34" charset="0"/>
            </a:endParaRPr>
          </a:p>
          <a:p>
            <a:pPr algn="ctr"/>
            <a:r>
              <a:rPr lang="de-DE" sz="1400" b="1" dirty="0">
                <a:latin typeface="Century Gothic" pitchFamily="34" charset="0"/>
              </a:rPr>
              <a:t>           28.07.2023	</a:t>
            </a:r>
            <a:r>
              <a:rPr lang="de-DE" sz="1400" b="1">
                <a:latin typeface="Century Gothic" pitchFamily="34" charset="0"/>
              </a:rPr>
              <a:t>	20.10.2023</a:t>
            </a:r>
            <a:r>
              <a:rPr lang="de-DE" sz="1400" b="1" dirty="0">
                <a:latin typeface="Century Gothic" pitchFamily="34" charset="0"/>
              </a:rPr>
              <a:t>	</a:t>
            </a:r>
          </a:p>
          <a:p>
            <a:pPr lvl="0" algn="ctr"/>
            <a:r>
              <a:rPr lang="de-DE" sz="1400" b="1" dirty="0">
                <a:latin typeface="Century Gothic" pitchFamily="34" charset="0"/>
              </a:rPr>
              <a:t>von 10:00-12:00</a:t>
            </a:r>
            <a:endParaRPr lang="de-DE" sz="1400" b="1" u="sng" dirty="0">
              <a:latin typeface="Century Gothic" pitchFamily="34" charset="0"/>
            </a:endParaRPr>
          </a:p>
          <a:p>
            <a:pPr lvl="0"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Nur nach telefonischer Voranmeldung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86" y="6455045"/>
            <a:ext cx="2170484" cy="726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Bildschirmpräsentation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Kriegsopfer- und Behindertenverband Steiermark</cp:lastModifiedBy>
  <cp:revision>133</cp:revision>
  <cp:lastPrinted>2022-11-28T07:19:31Z</cp:lastPrinted>
  <dcterms:created xsi:type="dcterms:W3CDTF">2009-01-21T11:27:50Z</dcterms:created>
  <dcterms:modified xsi:type="dcterms:W3CDTF">2023-05-24T11:16:29Z</dcterms:modified>
</cp:coreProperties>
</file>