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5.10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7" r:id="rId2"/>
  </p:sldIdLst>
  <p:sldSz cx="10692000" cy="7560000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extLs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00"/>
    <p:restoredTop sz="0"/>
  </p:normalViewPr>
  <p:slideViewPr>
    <p:cSldViewPr>
      <p:cViewPr>
        <p:scale>
          <a:sx n="73" d="100"/>
          <a:sy n="73" d="100"/>
        </p:scale>
        <p:origin x="0" y="0"/>
      </p:cViewPr>
      <p:guideLst>
        <p:guide orient="horz" pos="2160"/>
        <p:guide pos="2880"/>
      </p:guideLst>
    </p:cSldViewPr>
  </p:slide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2" Type="http://schemas.openxmlformats.org/officeDocument/2006/relationships/slide" Target="slides/slide1.xml" /><Relationship Id="rId3" Type="http://schemas.openxmlformats.org/officeDocument/2006/relationships/tags" Target="tags/tag1.xml" /><Relationship Id="rId4" Type="http://schemas.openxmlformats.org/officeDocument/2006/relationships/presProps" Target="presProps.xml" /><Relationship Id="rId5" Type="http://schemas.openxmlformats.org/officeDocument/2006/relationships/viewProps" Target="viewProps.xml" /><Relationship Id="rId6" Type="http://schemas.openxmlformats.org/officeDocument/2006/relationships/theme" Target="theme/theme1.xml" /><Relationship Id="rId7" Type="http://schemas.openxmlformats.org/officeDocument/2006/relationships/tableStyles" Target="tableStyles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 title="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3C4BCB8-1A3E-4B94-A7C9-9FA9A2DFF168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 title="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B21EB2A-B507-4F96-8C99-30DCE39F7A41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 title="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 title="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767E34-814D-45E2-8BAB-E46C04DFF758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 title="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9FBD4DA-CA71-4C96-AA79-AC4CD90CF613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 title="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F33F94B-9E0C-4D7D-B36C-D2E8F8B37D27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 title="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 title="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 title="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2DDC7900-3218-4801-ACD9-96592DC2D741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 title="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 title="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 title="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 title="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 title="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 title="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 title="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A6898BEF-15A7-4DFA-B4B6-D1F1D39630B4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8" name="Footer Placeholder 7" title="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 title="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 title="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DC496383-2643-4CC2-AB82-69DF834C396D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4" name="Footer Placeholder 3" title="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 title="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 title="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053AFE83-5854-4406-8632-B636EAC84453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3" name="Footer Placeholder 2" title="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 title="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 title="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 title="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 title="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57130680-02E6-4DE0-953B-CB4C516727E7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 title="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 title="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title="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 title="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 title="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2C408B45-C2F2-4E67-BAC8-AA1BCDC4FE71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 title="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 title="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 title="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 title="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.jpeg" /><Relationship Id="rId3" Type="http://schemas.openxmlformats.org/officeDocument/2006/relationships/image" Target="../media/image2.png" /><Relationship Id="rId4" Type="http://schemas.openxmlformats.org/officeDocument/2006/relationships/image" Target="../media/image3.png" /><Relationship Id="rId5" Type="http://schemas.openxmlformats.org/officeDocument/2006/relationships/image" Target="../media/image4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4" name="New shape" title=""/>
          <p:cNvSpPr/>
          <p:nvPr/>
        </p:nvSpPr>
        <p:spPr>
          <a:xfrm>
            <a:off x="540000" y="540000"/>
            <a:ext cx="9612000" cy="64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New shape" title=""/>
          <p:cNvSpPr txBox="1"/>
          <p:nvPr/>
        </p:nvSpPr>
        <p:spPr>
          <a:xfrm>
            <a:off x="540000" y="882900"/>
            <a:ext cx="581025" cy="133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wrap="none" lIns="0" tIns="0" rIns="0" bIns="0" rtlCol="0" anchor="ctr"/>
          <a:lstStyle/>
          <a:p>
            <a:pPr algn="ctr"/>
            <a:r>
              <a:rPr sz="1050">
                <a:solidFill>
                  <a:srgbClr val="000000"/>
                </a:solidFill>
                <a:latin typeface="Segoe UI"/>
              </a:rPr>
              <a:t>BH Liezen</a:t>
            </a:r>
          </a:p>
        </p:txBody>
      </p:sp>
      <p:sp>
        <p:nvSpPr>
          <p:cNvPr id="12" name="New shape" title=""/>
          <p:cNvSpPr txBox="1"/>
          <p:nvPr/>
        </p:nvSpPr>
        <p:spPr>
          <a:xfrm>
            <a:off x="540000" y="6905700"/>
            <a:ext cx="581025" cy="114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wrap="none" lIns="0" tIns="0" rIns="0" bIns="0" rtlCol="0" anchor="ctr"/>
          <a:lstStyle/>
          <a:p>
            <a:pPr algn="ctr"/>
            <a:r>
              <a:rPr sz="900">
                <a:solidFill>
                  <a:srgbClr val="000000"/>
                </a:solidFill>
                <a:latin typeface="Arial"/>
              </a:rPr>
              <a:t>06.08.2026</a:t>
            </a:r>
          </a:p>
        </p:txBody>
      </p:sp>
      <p:pic>
        <p:nvPicPr>
          <p:cNvPr id="17" name="New picture" title=""/>
          <p:cNvPicPr/>
          <p:nvPr/>
        </p:nvPicPr>
        <p:blipFill>
          <a:blip r:embed="rId2"/>
          <a:stretch>
            <a:fillRect/>
          </a:stretch>
        </p:blipFill>
        <p:spPr>
          <a:xfrm>
            <a:off x="8927077" y="540000"/>
            <a:ext cx="1224923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New shape" title=""/>
          <p:cNvSpPr txBox="1"/>
          <p:nvPr/>
        </p:nvSpPr>
        <p:spPr>
          <a:xfrm>
            <a:off x="9466200" y="6886650"/>
            <a:ext cx="295275" cy="114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wrap="none" lIns="0" tIns="0" rIns="0" bIns="0" rtlCol="0" anchor="ctr"/>
          <a:lstStyle/>
          <a:p>
            <a:pPr algn="ctr"/>
            <a:r>
              <a:rPr sz="900">
                <a:solidFill>
                  <a:srgbClr val="000000"/>
                </a:solidFill>
                <a:latin typeface="Arial"/>
              </a:rPr>
              <a:t>Seite </a:t>
            </a:r>
          </a:p>
        </p:txBody>
      </p:sp>
      <p:sp>
        <p:nvSpPr>
          <p:cNvPr id="24" name="New shape" title=""/>
          <p:cNvSpPr txBox="1"/>
          <p:nvPr/>
        </p:nvSpPr>
        <p:spPr>
          <a:xfrm>
            <a:off x="9761475" y="6886650"/>
            <a:ext cx="66675" cy="114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wrap="none" lIns="0" tIns="0" rIns="0" bIns="0" rtlCol="0" anchor="ctr"/>
          <a:lstStyle/>
          <a:p>
            <a:pPr algn="ctr"/>
            <a:r>
              <a:rPr sz="90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26" name="New shape" title=""/>
          <p:cNvSpPr txBox="1"/>
          <p:nvPr/>
        </p:nvSpPr>
        <p:spPr>
          <a:xfrm>
            <a:off x="9828150" y="6886650"/>
            <a:ext cx="257175" cy="114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wrap="none" lIns="0" tIns="0" rIns="0" bIns="0" rtlCol="0" anchor="ctr"/>
          <a:lstStyle/>
          <a:p>
            <a:pPr algn="ctr"/>
            <a:r>
              <a:rPr sz="900">
                <a:solidFill>
                  <a:srgbClr val="000000"/>
                </a:solidFill>
                <a:latin typeface="Arial"/>
              </a:rPr>
              <a:t> von </a:t>
            </a:r>
          </a:p>
        </p:txBody>
      </p:sp>
      <p:sp>
        <p:nvSpPr>
          <p:cNvPr id="28" name="New shape" title=""/>
          <p:cNvSpPr txBox="1"/>
          <p:nvPr/>
        </p:nvSpPr>
        <p:spPr>
          <a:xfrm>
            <a:off x="10085325" y="6886650"/>
            <a:ext cx="66675" cy="114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wrap="none" lIns="0" tIns="0" rIns="0" bIns="0" rtlCol="0" anchor="ctr"/>
          <a:lstStyle/>
          <a:p>
            <a:pPr algn="ctr"/>
            <a:r>
              <a:rPr sz="90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29" name="New shape" title=""/>
          <p:cNvSpPr/>
          <p:nvPr/>
        </p:nvSpPr>
        <p:spPr>
          <a:xfrm>
            <a:off x="540000" y="1016250"/>
            <a:ext cx="3208763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New shape" title=""/>
          <p:cNvSpPr/>
          <p:nvPr/>
        </p:nvSpPr>
        <p:spPr>
          <a:xfrm>
            <a:off x="3739238" y="1016250"/>
            <a:ext cx="321352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New shape" title=""/>
          <p:cNvSpPr/>
          <p:nvPr/>
        </p:nvSpPr>
        <p:spPr>
          <a:xfrm>
            <a:off x="6943237" y="1016250"/>
            <a:ext cx="3208763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New shape" title=""/>
          <p:cNvSpPr/>
          <p:nvPr/>
        </p:nvSpPr>
        <p:spPr>
          <a:xfrm flipH="1">
            <a:off x="4143769" y="3871549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New shape" title=""/>
          <p:cNvSpPr/>
          <p:nvPr/>
        </p:nvSpPr>
        <p:spPr>
          <a:xfrm flipH="1">
            <a:off x="4143769" y="3946688"/>
            <a:ext cx="0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New shape" title=""/>
          <p:cNvSpPr/>
          <p:nvPr/>
        </p:nvSpPr>
        <p:spPr>
          <a:xfrm flipH="1">
            <a:off x="4143769" y="3946688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New shape" title=""/>
          <p:cNvSpPr/>
          <p:nvPr/>
        </p:nvSpPr>
        <p:spPr>
          <a:xfrm flipH="1">
            <a:off x="6397952" y="3871549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New shape" title=""/>
          <p:cNvSpPr/>
          <p:nvPr/>
        </p:nvSpPr>
        <p:spPr>
          <a:xfrm flipH="1">
            <a:off x="6397952" y="3946688"/>
            <a:ext cx="0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New shape" title=""/>
          <p:cNvSpPr/>
          <p:nvPr/>
        </p:nvSpPr>
        <p:spPr>
          <a:xfrm flipH="1">
            <a:off x="6397952" y="3946688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New shape" title=""/>
          <p:cNvSpPr/>
          <p:nvPr/>
        </p:nvSpPr>
        <p:spPr>
          <a:xfrm flipH="1">
            <a:off x="8727274" y="5750034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New shape" title=""/>
          <p:cNvSpPr/>
          <p:nvPr/>
        </p:nvSpPr>
        <p:spPr>
          <a:xfrm flipH="1">
            <a:off x="8727274" y="5825174"/>
            <a:ext cx="0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New shape" title=""/>
          <p:cNvSpPr/>
          <p:nvPr/>
        </p:nvSpPr>
        <p:spPr>
          <a:xfrm flipH="1">
            <a:off x="8727274" y="5825174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New shape" title=""/>
          <p:cNvSpPr/>
          <p:nvPr/>
        </p:nvSpPr>
        <p:spPr>
          <a:xfrm flipH="1">
            <a:off x="5270861" y="2068202"/>
            <a:ext cx="0" cy="525976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New shape" title=""/>
          <p:cNvSpPr/>
          <p:nvPr/>
        </p:nvSpPr>
        <p:spPr>
          <a:xfrm flipH="1">
            <a:off x="5195721" y="2594178"/>
            <a:ext cx="75139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New shape" title=""/>
          <p:cNvSpPr/>
          <p:nvPr/>
        </p:nvSpPr>
        <p:spPr>
          <a:xfrm flipH="1">
            <a:off x="5270861" y="2068202"/>
            <a:ext cx="0" cy="976812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New shape" title=""/>
          <p:cNvSpPr/>
          <p:nvPr/>
        </p:nvSpPr>
        <p:spPr>
          <a:xfrm flipH="1">
            <a:off x="1889587" y="3045015"/>
            <a:ext cx="3381274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New shape" title=""/>
          <p:cNvSpPr/>
          <p:nvPr/>
        </p:nvSpPr>
        <p:spPr>
          <a:xfrm flipH="1">
            <a:off x="1889587" y="3045015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New shape" title=""/>
          <p:cNvSpPr/>
          <p:nvPr/>
        </p:nvSpPr>
        <p:spPr>
          <a:xfrm flipH="1">
            <a:off x="5270861" y="2068202"/>
            <a:ext cx="0" cy="976812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New shape" title=""/>
          <p:cNvSpPr/>
          <p:nvPr/>
        </p:nvSpPr>
        <p:spPr>
          <a:xfrm flipH="1">
            <a:off x="4143770" y="3045015"/>
            <a:ext cx="1127091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New shape" title=""/>
          <p:cNvSpPr/>
          <p:nvPr/>
        </p:nvSpPr>
        <p:spPr>
          <a:xfrm flipH="1">
            <a:off x="4143769" y="3045015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New shape" title=""/>
          <p:cNvSpPr/>
          <p:nvPr/>
        </p:nvSpPr>
        <p:spPr>
          <a:xfrm flipH="1">
            <a:off x="5270861" y="2068202"/>
            <a:ext cx="0" cy="976812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New shape" title=""/>
          <p:cNvSpPr/>
          <p:nvPr/>
        </p:nvSpPr>
        <p:spPr>
          <a:xfrm>
            <a:off x="5270860" y="3045015"/>
            <a:ext cx="1127091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New shape" title=""/>
          <p:cNvSpPr/>
          <p:nvPr/>
        </p:nvSpPr>
        <p:spPr>
          <a:xfrm flipH="1">
            <a:off x="6397952" y="3045015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New shape" title=""/>
          <p:cNvSpPr/>
          <p:nvPr/>
        </p:nvSpPr>
        <p:spPr>
          <a:xfrm flipH="1">
            <a:off x="5270861" y="2068202"/>
            <a:ext cx="0" cy="976812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New shape" title=""/>
          <p:cNvSpPr/>
          <p:nvPr/>
        </p:nvSpPr>
        <p:spPr>
          <a:xfrm>
            <a:off x="5270861" y="3045015"/>
            <a:ext cx="3381274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New shape" title=""/>
          <p:cNvSpPr/>
          <p:nvPr/>
        </p:nvSpPr>
        <p:spPr>
          <a:xfrm flipH="1">
            <a:off x="8652135" y="3045015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New shape" title=""/>
          <p:cNvSpPr/>
          <p:nvPr/>
        </p:nvSpPr>
        <p:spPr>
          <a:xfrm flipH="1">
            <a:off x="5270861" y="2068202"/>
            <a:ext cx="0" cy="278015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New shape" title=""/>
          <p:cNvSpPr/>
          <p:nvPr/>
        </p:nvSpPr>
        <p:spPr>
          <a:xfrm flipH="1">
            <a:off x="1889587" y="4848361"/>
            <a:ext cx="3381274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New shape" title=""/>
          <p:cNvSpPr/>
          <p:nvPr/>
        </p:nvSpPr>
        <p:spPr>
          <a:xfrm flipH="1">
            <a:off x="1889587" y="4848360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New shape" title=""/>
          <p:cNvSpPr/>
          <p:nvPr/>
        </p:nvSpPr>
        <p:spPr>
          <a:xfrm flipH="1">
            <a:off x="5270861" y="2068202"/>
            <a:ext cx="0" cy="278015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New shape" title=""/>
          <p:cNvSpPr/>
          <p:nvPr/>
        </p:nvSpPr>
        <p:spPr>
          <a:xfrm flipH="1">
            <a:off x="4143770" y="4848361"/>
            <a:ext cx="1127091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New shape" title=""/>
          <p:cNvSpPr/>
          <p:nvPr/>
        </p:nvSpPr>
        <p:spPr>
          <a:xfrm flipH="1">
            <a:off x="4143769" y="4848360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New shape" title=""/>
          <p:cNvSpPr/>
          <p:nvPr/>
        </p:nvSpPr>
        <p:spPr>
          <a:xfrm flipH="1">
            <a:off x="5270861" y="2068202"/>
            <a:ext cx="0" cy="278015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New shape" title=""/>
          <p:cNvSpPr/>
          <p:nvPr/>
        </p:nvSpPr>
        <p:spPr>
          <a:xfrm>
            <a:off x="5270860" y="4848361"/>
            <a:ext cx="1127091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New shape" title=""/>
          <p:cNvSpPr/>
          <p:nvPr/>
        </p:nvSpPr>
        <p:spPr>
          <a:xfrm flipH="1">
            <a:off x="6397952" y="4848360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New shape" title=""/>
          <p:cNvSpPr/>
          <p:nvPr/>
        </p:nvSpPr>
        <p:spPr>
          <a:xfrm flipH="1">
            <a:off x="5270861" y="2068202"/>
            <a:ext cx="0" cy="278015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New shape" title=""/>
          <p:cNvSpPr/>
          <p:nvPr/>
        </p:nvSpPr>
        <p:spPr>
          <a:xfrm>
            <a:off x="5270860" y="4848361"/>
            <a:ext cx="3456413" cy="0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New shape" title=""/>
          <p:cNvSpPr/>
          <p:nvPr/>
        </p:nvSpPr>
        <p:spPr>
          <a:xfrm flipH="1">
            <a:off x="8727274" y="4848360"/>
            <a:ext cx="0" cy="75139"/>
          </a:xfrm>
          <a:prstGeom prst="line">
            <a:avLst/>
          </a:prstGeom>
          <a:noFill/>
          <a:ln w="7514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</a:p>
        </p:txBody>
      </p:sp>
      <p:grpSp>
        <p:nvGrpSpPr>
          <p:cNvPr id="72" name="" title=""/>
          <p:cNvGrpSpPr/>
          <p:nvPr/>
        </p:nvGrpSpPr>
        <p:grpSpPr>
          <a:xfrm>
            <a:off x="4143769" y="1241669"/>
            <a:ext cx="2254183" cy="826534"/>
            <a:chOff x="4890026" y="1020558"/>
            <a:chExt cx="3005577" cy="1102045"/>
          </a:xfrm>
        </p:grpSpPr>
        <p:sp>
          <p:nvSpPr>
            <p:cNvPr id="74" name="New shape" title=""/>
            <p:cNvSpPr/>
            <p:nvPr/>
          </p:nvSpPr>
          <p:spPr>
            <a:xfrm>
              <a:off x="4890026" y="1020558"/>
              <a:ext cx="3005577" cy="1102045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75" name="New shape" title=""/>
            <p:cNvSpPr/>
            <p:nvPr/>
          </p:nvSpPr>
          <p:spPr>
            <a:xfrm>
              <a:off x="4890026" y="1020558"/>
              <a:ext cx="3005577" cy="1102045"/>
            </a:xfrm>
            <a:prstGeom prst="rect">
              <a:avLst/>
            </a:prstGeom>
            <a:solidFill>
              <a:srgbClr val="003C00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79" name="New shape" title=""/>
            <p:cNvSpPr txBox="1"/>
            <p:nvPr/>
          </p:nvSpPr>
          <p:spPr>
            <a:xfrm>
              <a:off x="6287619" y="1138168"/>
              <a:ext cx="210390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BHLI</a:t>
              </a:r>
            </a:p>
          </p:txBody>
        </p:sp>
        <p:sp>
          <p:nvSpPr>
            <p:cNvPr id="82" name="New shape" title=""/>
            <p:cNvSpPr txBox="1"/>
            <p:nvPr/>
          </p:nvSpPr>
          <p:spPr>
            <a:xfrm>
              <a:off x="6087247" y="1368160"/>
              <a:ext cx="611134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FFFFFF"/>
                  </a:solidFill>
                  <a:latin typeface="Segoe UI"/>
                </a:rPr>
                <a:t>BH Liezen</a:t>
              </a:r>
            </a:p>
          </p:txBody>
        </p:sp>
        <p:pic>
          <p:nvPicPr>
            <p:cNvPr id="85" name="New picture" title="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4983744" y="1638226"/>
              <a:ext cx="133291" cy="1332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8" name="New shape" title=""/>
            <p:cNvSpPr txBox="1"/>
            <p:nvPr/>
          </p:nvSpPr>
          <p:spPr>
            <a:xfrm>
              <a:off x="5876791" y="1654778"/>
              <a:ext cx="791469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Mag. Nico Groger</a:t>
              </a:r>
            </a:p>
          </p:txBody>
        </p:sp>
        <p:sp>
          <p:nvSpPr>
            <p:cNvPr id="94" name="New shape" title=""/>
            <p:cNvSpPr txBox="1"/>
            <p:nvPr/>
          </p:nvSpPr>
          <p:spPr>
            <a:xfrm>
              <a:off x="5736530" y="1904808"/>
              <a:ext cx="1071989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FFFFFF"/>
                  </a:solidFill>
                  <a:latin typeface="Segoe UI"/>
                </a:rPr>
                <a:t>8940, Hauptplatz 12, 1/114</a:t>
              </a:r>
            </a:p>
          </p:txBody>
        </p:sp>
        <p:sp>
          <p:nvSpPr>
            <p:cNvPr id="102" name="New shape" title=""/>
            <p:cNvSpPr/>
            <p:nvPr/>
          </p:nvSpPr>
          <p:spPr>
            <a:xfrm>
              <a:off x="5165669" y="1238353"/>
              <a:ext cx="221371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03" name="New shape" title=""/>
            <p:cNvSpPr/>
            <p:nvPr/>
          </p:nvSpPr>
          <p:spPr>
            <a:xfrm>
              <a:off x="7369364" y="1238353"/>
              <a:ext cx="250597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04" name="New shape" title=""/>
            <p:cNvSpPr/>
            <p:nvPr/>
          </p:nvSpPr>
          <p:spPr>
            <a:xfrm>
              <a:off x="7609941" y="1238353"/>
              <a:ext cx="245587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05" name="New shape" title=""/>
            <p:cNvSpPr/>
            <p:nvPr/>
          </p:nvSpPr>
          <p:spPr>
            <a:xfrm>
              <a:off x="4930101" y="1238353"/>
              <a:ext cx="245587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106" name="" title=""/>
          <p:cNvGrpSpPr/>
          <p:nvPr/>
        </p:nvGrpSpPr>
        <p:grpSpPr>
          <a:xfrm>
            <a:off x="3091821" y="2218481"/>
            <a:ext cx="2103904" cy="751394"/>
            <a:chOff x="3487423" y="2322975"/>
            <a:chExt cx="2805205" cy="1001859"/>
          </a:xfrm>
        </p:grpSpPr>
        <p:sp>
          <p:nvSpPr>
            <p:cNvPr id="108" name="New shape" title=""/>
            <p:cNvSpPr/>
            <p:nvPr/>
          </p:nvSpPr>
          <p:spPr>
            <a:xfrm>
              <a:off x="3487423" y="2322975"/>
              <a:ext cx="2805205" cy="100185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09" name="New shape" title=""/>
            <p:cNvSpPr/>
            <p:nvPr/>
          </p:nvSpPr>
          <p:spPr>
            <a:xfrm>
              <a:off x="3487423" y="2322975"/>
              <a:ext cx="2805205" cy="1001859"/>
            </a:xfrm>
            <a:prstGeom prst="rect">
              <a:avLst/>
            </a:prstGeom>
            <a:solidFill>
              <a:srgbClr val="737373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13" name="New shape" title=""/>
            <p:cNvSpPr txBox="1"/>
            <p:nvPr/>
          </p:nvSpPr>
          <p:spPr>
            <a:xfrm>
              <a:off x="4699672" y="2430447"/>
              <a:ext cx="38070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000000"/>
                  </a:solidFill>
                  <a:latin typeface="Segoe UI"/>
                </a:rPr>
                <a:t>BHLI-0.1</a:t>
              </a:r>
            </a:p>
          </p:txBody>
        </p:sp>
        <p:sp>
          <p:nvSpPr>
            <p:cNvPr id="116" name="New shape" title=""/>
            <p:cNvSpPr txBox="1"/>
            <p:nvPr/>
          </p:nvSpPr>
          <p:spPr>
            <a:xfrm>
              <a:off x="4288910" y="2649034"/>
              <a:ext cx="1202231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000000"/>
                  </a:solidFill>
                  <a:latin typeface="Segoe UI"/>
                </a:rPr>
                <a:t>BHLI Innerer Dienst</a:t>
              </a:r>
            </a:p>
          </p:txBody>
        </p:sp>
        <p:pic>
          <p:nvPicPr>
            <p:cNvPr id="119" name="New picture" title="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578481" y="2907696"/>
              <a:ext cx="125688" cy="125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2" name="New shape" title=""/>
            <p:cNvSpPr txBox="1"/>
            <p:nvPr/>
          </p:nvSpPr>
          <p:spPr>
            <a:xfrm>
              <a:off x="4455600" y="2933198"/>
              <a:ext cx="641190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000000"/>
                  </a:solidFill>
                  <a:latin typeface="Segoe UI"/>
                </a:rPr>
                <a:t>Julia Pirkmann</a:t>
              </a:r>
            </a:p>
          </p:txBody>
        </p:sp>
        <p:sp>
          <p:nvSpPr>
            <p:cNvPr id="128" name="New shape" title=""/>
            <p:cNvSpPr txBox="1"/>
            <p:nvPr/>
          </p:nvSpPr>
          <p:spPr>
            <a:xfrm>
              <a:off x="4165060" y="3159072"/>
              <a:ext cx="1222268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000000"/>
                  </a:solidFill>
                  <a:latin typeface="Segoe UI"/>
                </a:rPr>
                <a:t>8940, Hauptplatz 12, 1.OG/110</a:t>
              </a:r>
            </a:p>
          </p:txBody>
        </p:sp>
        <p:sp>
          <p:nvSpPr>
            <p:cNvPr id="136" name="New shape" title=""/>
            <p:cNvSpPr/>
            <p:nvPr/>
          </p:nvSpPr>
          <p:spPr>
            <a:xfrm>
              <a:off x="3750140" y="2530632"/>
              <a:ext cx="205210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37" name="New shape" title=""/>
            <p:cNvSpPr/>
            <p:nvPr/>
          </p:nvSpPr>
          <p:spPr>
            <a:xfrm>
              <a:off x="5792225" y="2530632"/>
              <a:ext cx="23767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38" name="New shape" title=""/>
            <p:cNvSpPr/>
            <p:nvPr/>
          </p:nvSpPr>
          <p:spPr>
            <a:xfrm>
              <a:off x="6019883" y="2530632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39" name="New shape" title=""/>
            <p:cNvSpPr/>
            <p:nvPr/>
          </p:nvSpPr>
          <p:spPr>
            <a:xfrm>
              <a:off x="3527492" y="2530632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140" name="" title=""/>
          <p:cNvGrpSpPr/>
          <p:nvPr/>
        </p:nvGrpSpPr>
        <p:grpSpPr>
          <a:xfrm>
            <a:off x="837635" y="3120154"/>
            <a:ext cx="2103904" cy="751394"/>
            <a:chOff x="481846" y="3525205"/>
            <a:chExt cx="2805205" cy="1001859"/>
          </a:xfrm>
        </p:grpSpPr>
        <p:sp>
          <p:nvSpPr>
            <p:cNvPr id="142" name="New shape" title=""/>
            <p:cNvSpPr/>
            <p:nvPr/>
          </p:nvSpPr>
          <p:spPr>
            <a:xfrm>
              <a:off x="481846" y="3525205"/>
              <a:ext cx="2805205" cy="100185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43" name="New shape" title=""/>
            <p:cNvSpPr/>
            <p:nvPr/>
          </p:nvSpPr>
          <p:spPr>
            <a:xfrm>
              <a:off x="481846" y="3525205"/>
              <a:ext cx="2805205" cy="1001859"/>
            </a:xfrm>
            <a:prstGeom prst="rect">
              <a:avLst/>
            </a:prstGeom>
            <a:solidFill>
              <a:srgbClr val="0C4693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47" name="New shape" title=""/>
            <p:cNvSpPr txBox="1"/>
            <p:nvPr/>
          </p:nvSpPr>
          <p:spPr>
            <a:xfrm>
              <a:off x="1694095" y="3632677"/>
              <a:ext cx="38070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BHLI-1.0</a:t>
              </a:r>
            </a:p>
          </p:txBody>
        </p:sp>
        <p:sp>
          <p:nvSpPr>
            <p:cNvPr id="150" name="New shape" title=""/>
            <p:cNvSpPr txBox="1"/>
            <p:nvPr/>
          </p:nvSpPr>
          <p:spPr>
            <a:xfrm>
              <a:off x="1263296" y="3851265"/>
              <a:ext cx="1242305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FFFFFF"/>
                  </a:solidFill>
                  <a:latin typeface="Segoe UI"/>
                </a:rPr>
                <a:t>BHLI Anlagenreferat</a:t>
              </a:r>
            </a:p>
          </p:txBody>
        </p:sp>
        <p:pic>
          <p:nvPicPr>
            <p:cNvPr id="153" name="New picture" title="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572905" y="4109927"/>
              <a:ext cx="125688" cy="125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New shape" title=""/>
            <p:cNvSpPr txBox="1"/>
            <p:nvPr/>
          </p:nvSpPr>
          <p:spPr>
            <a:xfrm>
              <a:off x="1219598" y="4135429"/>
              <a:ext cx="1102045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Mag.Dr. Verena Tarmann</a:t>
              </a:r>
            </a:p>
          </p:txBody>
        </p:sp>
        <p:sp>
          <p:nvSpPr>
            <p:cNvPr id="162" name="New shape" title=""/>
            <p:cNvSpPr txBox="1"/>
            <p:nvPr/>
          </p:nvSpPr>
          <p:spPr>
            <a:xfrm>
              <a:off x="1159486" y="4361302"/>
              <a:ext cx="1222268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FFFFFF"/>
                  </a:solidFill>
                  <a:latin typeface="Segoe UI"/>
                </a:rPr>
                <a:t>8940, Hauptplatz 12, 1.OG/118</a:t>
              </a:r>
            </a:p>
          </p:txBody>
        </p:sp>
        <p:sp>
          <p:nvSpPr>
            <p:cNvPr id="170" name="New shape" title=""/>
            <p:cNvSpPr/>
            <p:nvPr/>
          </p:nvSpPr>
          <p:spPr>
            <a:xfrm>
              <a:off x="744569" y="3732863"/>
              <a:ext cx="205210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71" name="New shape" title=""/>
            <p:cNvSpPr/>
            <p:nvPr/>
          </p:nvSpPr>
          <p:spPr>
            <a:xfrm>
              <a:off x="2786653" y="3732863"/>
              <a:ext cx="23767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72" name="New shape" title=""/>
            <p:cNvSpPr/>
            <p:nvPr/>
          </p:nvSpPr>
          <p:spPr>
            <a:xfrm>
              <a:off x="3014311" y="3732863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73" name="New shape" title=""/>
            <p:cNvSpPr/>
            <p:nvPr/>
          </p:nvSpPr>
          <p:spPr>
            <a:xfrm>
              <a:off x="521921" y="3732863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174" name="" title=""/>
          <p:cNvGrpSpPr/>
          <p:nvPr/>
        </p:nvGrpSpPr>
        <p:grpSpPr>
          <a:xfrm>
            <a:off x="3091821" y="3120154"/>
            <a:ext cx="2103904" cy="751394"/>
            <a:chOff x="3487423" y="3525205"/>
            <a:chExt cx="2805205" cy="1001859"/>
          </a:xfrm>
        </p:grpSpPr>
        <p:sp>
          <p:nvSpPr>
            <p:cNvPr id="176" name="New shape" title=""/>
            <p:cNvSpPr/>
            <p:nvPr/>
          </p:nvSpPr>
          <p:spPr>
            <a:xfrm>
              <a:off x="3487423" y="3525205"/>
              <a:ext cx="2805205" cy="100185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77" name="New shape" title=""/>
            <p:cNvSpPr/>
            <p:nvPr/>
          </p:nvSpPr>
          <p:spPr>
            <a:xfrm>
              <a:off x="3487423" y="3525205"/>
              <a:ext cx="2805205" cy="1001859"/>
            </a:xfrm>
            <a:prstGeom prst="rect">
              <a:avLst/>
            </a:prstGeom>
            <a:solidFill>
              <a:srgbClr val="0C4693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181" name="New shape" title=""/>
            <p:cNvSpPr txBox="1"/>
            <p:nvPr/>
          </p:nvSpPr>
          <p:spPr>
            <a:xfrm>
              <a:off x="4699672" y="3632677"/>
              <a:ext cx="38070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BHLI-2.0</a:t>
              </a:r>
            </a:p>
          </p:txBody>
        </p:sp>
        <p:sp>
          <p:nvSpPr>
            <p:cNvPr id="184" name="New shape" title=""/>
            <p:cNvSpPr txBox="1"/>
            <p:nvPr/>
          </p:nvSpPr>
          <p:spPr>
            <a:xfrm>
              <a:off x="4188724" y="3851265"/>
              <a:ext cx="1402603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FFFFFF"/>
                  </a:solidFill>
                  <a:latin typeface="Segoe UI"/>
                </a:rPr>
                <a:t>BHLI Sicherheitsreferat</a:t>
              </a:r>
            </a:p>
          </p:txBody>
        </p:sp>
        <p:pic>
          <p:nvPicPr>
            <p:cNvPr id="187" name="New picture" title="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3578481" y="4109927"/>
              <a:ext cx="125688" cy="125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0" name="New shape" title=""/>
            <p:cNvSpPr txBox="1"/>
            <p:nvPr/>
          </p:nvSpPr>
          <p:spPr>
            <a:xfrm>
              <a:off x="4365432" y="4135429"/>
              <a:ext cx="821524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Mag. Birgit Leitner</a:t>
              </a:r>
            </a:p>
          </p:txBody>
        </p:sp>
        <p:sp>
          <p:nvSpPr>
            <p:cNvPr id="196" name="New shape" title=""/>
            <p:cNvSpPr txBox="1"/>
            <p:nvPr/>
          </p:nvSpPr>
          <p:spPr>
            <a:xfrm>
              <a:off x="4255227" y="4361302"/>
              <a:ext cx="1041933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FFFFFF"/>
                  </a:solidFill>
                  <a:latin typeface="Segoe UI"/>
                </a:rPr>
                <a:t>8940, Hauptplatz 12, EG/8</a:t>
              </a:r>
            </a:p>
          </p:txBody>
        </p:sp>
        <p:sp>
          <p:nvSpPr>
            <p:cNvPr id="204" name="New shape" title=""/>
            <p:cNvSpPr/>
            <p:nvPr/>
          </p:nvSpPr>
          <p:spPr>
            <a:xfrm>
              <a:off x="3750140" y="3732863"/>
              <a:ext cx="205210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05" name="New shape" title=""/>
            <p:cNvSpPr/>
            <p:nvPr/>
          </p:nvSpPr>
          <p:spPr>
            <a:xfrm>
              <a:off x="5792225" y="3732863"/>
              <a:ext cx="23767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06" name="New shape" title=""/>
            <p:cNvSpPr/>
            <p:nvPr/>
          </p:nvSpPr>
          <p:spPr>
            <a:xfrm>
              <a:off x="6019883" y="3732863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07" name="New shape" title=""/>
            <p:cNvSpPr/>
            <p:nvPr/>
          </p:nvSpPr>
          <p:spPr>
            <a:xfrm>
              <a:off x="3527492" y="3732863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208" name="" title=""/>
          <p:cNvGrpSpPr/>
          <p:nvPr/>
        </p:nvGrpSpPr>
        <p:grpSpPr>
          <a:xfrm>
            <a:off x="3091821" y="4021827"/>
            <a:ext cx="2103904" cy="751394"/>
            <a:chOff x="3487423" y="4727436"/>
            <a:chExt cx="2805205" cy="1001859"/>
          </a:xfrm>
        </p:grpSpPr>
        <p:sp>
          <p:nvSpPr>
            <p:cNvPr id="210" name="New shape" title=""/>
            <p:cNvSpPr/>
            <p:nvPr/>
          </p:nvSpPr>
          <p:spPr>
            <a:xfrm>
              <a:off x="3487423" y="4727436"/>
              <a:ext cx="2805205" cy="100185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11" name="New shape" title=""/>
            <p:cNvSpPr/>
            <p:nvPr/>
          </p:nvSpPr>
          <p:spPr>
            <a:xfrm>
              <a:off x="3487423" y="4727436"/>
              <a:ext cx="2805205" cy="1001859"/>
            </a:xfrm>
            <a:prstGeom prst="rect">
              <a:avLst/>
            </a:prstGeom>
            <a:solidFill>
              <a:srgbClr val="4F81BD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15" name="New shape" title=""/>
            <p:cNvSpPr txBox="1"/>
            <p:nvPr/>
          </p:nvSpPr>
          <p:spPr>
            <a:xfrm>
              <a:off x="4699672" y="4834909"/>
              <a:ext cx="38070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BHLI-2.1</a:t>
              </a:r>
            </a:p>
          </p:txBody>
        </p:sp>
        <p:sp>
          <p:nvSpPr>
            <p:cNvPr id="218" name="New shape" title=""/>
            <p:cNvSpPr txBox="1"/>
            <p:nvPr/>
          </p:nvSpPr>
          <p:spPr>
            <a:xfrm>
              <a:off x="4133622" y="5053496"/>
              <a:ext cx="1512807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FFFFFF"/>
                  </a:solidFill>
                  <a:latin typeface="Segoe UI"/>
                </a:rPr>
                <a:t>BHLI Verwaltungsstrafen</a:t>
              </a:r>
            </a:p>
          </p:txBody>
        </p:sp>
        <p:pic>
          <p:nvPicPr>
            <p:cNvPr id="221" name="New picture" title="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578481" y="5312158"/>
              <a:ext cx="125688" cy="125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4" name="New shape" title=""/>
            <p:cNvSpPr txBox="1"/>
            <p:nvPr/>
          </p:nvSpPr>
          <p:spPr>
            <a:xfrm>
              <a:off x="4114969" y="5337660"/>
              <a:ext cx="1322454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Mag.Dr. Gerald Bogensberger</a:t>
              </a:r>
            </a:p>
          </p:txBody>
        </p:sp>
        <p:sp>
          <p:nvSpPr>
            <p:cNvPr id="230" name="New shape" title=""/>
            <p:cNvSpPr txBox="1"/>
            <p:nvPr/>
          </p:nvSpPr>
          <p:spPr>
            <a:xfrm>
              <a:off x="4255227" y="5563533"/>
              <a:ext cx="1041933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FFFFFF"/>
                  </a:solidFill>
                  <a:latin typeface="Segoe UI"/>
                </a:rPr>
                <a:t>8940, Hauptplatz 12, EG/3</a:t>
              </a:r>
            </a:p>
          </p:txBody>
        </p:sp>
        <p:sp>
          <p:nvSpPr>
            <p:cNvPr id="238" name="New shape" title=""/>
            <p:cNvSpPr/>
            <p:nvPr/>
          </p:nvSpPr>
          <p:spPr>
            <a:xfrm>
              <a:off x="3750140" y="4935095"/>
              <a:ext cx="205210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39" name="New shape" title=""/>
            <p:cNvSpPr/>
            <p:nvPr/>
          </p:nvSpPr>
          <p:spPr>
            <a:xfrm>
              <a:off x="5792225" y="4935095"/>
              <a:ext cx="23767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40" name="New shape" title=""/>
            <p:cNvSpPr/>
            <p:nvPr/>
          </p:nvSpPr>
          <p:spPr>
            <a:xfrm>
              <a:off x="6019883" y="4935095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41" name="New shape" title=""/>
            <p:cNvSpPr/>
            <p:nvPr/>
          </p:nvSpPr>
          <p:spPr>
            <a:xfrm>
              <a:off x="3527492" y="4935095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242" name="" title=""/>
          <p:cNvGrpSpPr/>
          <p:nvPr/>
        </p:nvGrpSpPr>
        <p:grpSpPr>
          <a:xfrm>
            <a:off x="5346012" y="3120154"/>
            <a:ext cx="2103905" cy="751394"/>
            <a:chOff x="6493000" y="3525205"/>
            <a:chExt cx="2805206" cy="1001859"/>
          </a:xfrm>
        </p:grpSpPr>
        <p:sp>
          <p:nvSpPr>
            <p:cNvPr id="244" name="New shape" title=""/>
            <p:cNvSpPr/>
            <p:nvPr/>
          </p:nvSpPr>
          <p:spPr>
            <a:xfrm>
              <a:off x="6493000" y="3525205"/>
              <a:ext cx="2805205" cy="100185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45" name="New shape" title=""/>
            <p:cNvSpPr/>
            <p:nvPr/>
          </p:nvSpPr>
          <p:spPr>
            <a:xfrm>
              <a:off x="6493001" y="3525205"/>
              <a:ext cx="2805205" cy="1001859"/>
            </a:xfrm>
            <a:prstGeom prst="rect">
              <a:avLst/>
            </a:prstGeom>
            <a:solidFill>
              <a:srgbClr val="0C4693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49" name="New shape" title=""/>
            <p:cNvSpPr txBox="1"/>
            <p:nvPr/>
          </p:nvSpPr>
          <p:spPr>
            <a:xfrm>
              <a:off x="7705250" y="3632677"/>
              <a:ext cx="38070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BHLI-3.0</a:t>
              </a:r>
            </a:p>
          </p:txBody>
        </p:sp>
        <p:sp>
          <p:nvSpPr>
            <p:cNvPr id="252" name="New shape" title=""/>
            <p:cNvSpPr txBox="1"/>
            <p:nvPr/>
          </p:nvSpPr>
          <p:spPr>
            <a:xfrm>
              <a:off x="7349590" y="3851265"/>
              <a:ext cx="1092026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FFFFFF"/>
                  </a:solidFill>
                  <a:latin typeface="Segoe UI"/>
                </a:rPr>
                <a:t>BHLI Sozialreferat</a:t>
              </a:r>
            </a:p>
          </p:txBody>
        </p:sp>
        <p:pic>
          <p:nvPicPr>
            <p:cNvPr id="255" name="New picture" title="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6584059" y="4109927"/>
              <a:ext cx="125688" cy="125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8" name="New shape" title=""/>
            <p:cNvSpPr txBox="1"/>
            <p:nvPr/>
          </p:nvSpPr>
          <p:spPr>
            <a:xfrm>
              <a:off x="7230748" y="4135429"/>
              <a:ext cx="1102045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Mag. Brigitte Wachlinger</a:t>
              </a:r>
            </a:p>
          </p:txBody>
        </p:sp>
        <p:sp>
          <p:nvSpPr>
            <p:cNvPr id="264" name="New shape" title=""/>
            <p:cNvSpPr txBox="1"/>
            <p:nvPr/>
          </p:nvSpPr>
          <p:spPr>
            <a:xfrm>
              <a:off x="7205697" y="4361302"/>
              <a:ext cx="1152138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FFFFFF"/>
                  </a:solidFill>
                  <a:latin typeface="Segoe UI"/>
                </a:rPr>
                <a:t>8940, Hauptplatz 12, DG/317</a:t>
              </a:r>
            </a:p>
          </p:txBody>
        </p:sp>
        <p:sp>
          <p:nvSpPr>
            <p:cNvPr id="272" name="New shape" title=""/>
            <p:cNvSpPr/>
            <p:nvPr/>
          </p:nvSpPr>
          <p:spPr>
            <a:xfrm>
              <a:off x="6755711" y="3732863"/>
              <a:ext cx="205210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73" name="New shape" title=""/>
            <p:cNvSpPr/>
            <p:nvPr/>
          </p:nvSpPr>
          <p:spPr>
            <a:xfrm>
              <a:off x="8797792" y="3732863"/>
              <a:ext cx="23767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74" name="New shape" title=""/>
            <p:cNvSpPr/>
            <p:nvPr/>
          </p:nvSpPr>
          <p:spPr>
            <a:xfrm>
              <a:off x="9025450" y="3732863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75" name="New shape" title=""/>
            <p:cNvSpPr/>
            <p:nvPr/>
          </p:nvSpPr>
          <p:spPr>
            <a:xfrm>
              <a:off x="6533057" y="3732863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276" name="" title=""/>
          <p:cNvGrpSpPr/>
          <p:nvPr/>
        </p:nvGrpSpPr>
        <p:grpSpPr>
          <a:xfrm>
            <a:off x="5346012" y="4021827"/>
            <a:ext cx="2103905" cy="751394"/>
            <a:chOff x="6493000" y="4727436"/>
            <a:chExt cx="2805206" cy="1001859"/>
          </a:xfrm>
        </p:grpSpPr>
        <p:sp>
          <p:nvSpPr>
            <p:cNvPr id="278" name="New shape" title=""/>
            <p:cNvSpPr/>
            <p:nvPr/>
          </p:nvSpPr>
          <p:spPr>
            <a:xfrm>
              <a:off x="6493000" y="4727436"/>
              <a:ext cx="2805205" cy="100185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79" name="New shape" title=""/>
            <p:cNvSpPr/>
            <p:nvPr/>
          </p:nvSpPr>
          <p:spPr>
            <a:xfrm>
              <a:off x="6493001" y="4727436"/>
              <a:ext cx="2805205" cy="1001859"/>
            </a:xfrm>
            <a:prstGeom prst="rect">
              <a:avLst/>
            </a:prstGeom>
            <a:solidFill>
              <a:srgbClr val="4F81BD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283" name="New shape" title=""/>
            <p:cNvSpPr txBox="1"/>
            <p:nvPr/>
          </p:nvSpPr>
          <p:spPr>
            <a:xfrm>
              <a:off x="7705250" y="4834909"/>
              <a:ext cx="38070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BHLI-3.2</a:t>
              </a:r>
            </a:p>
          </p:txBody>
        </p:sp>
        <p:sp>
          <p:nvSpPr>
            <p:cNvPr id="286" name="New shape" title=""/>
            <p:cNvSpPr txBox="1"/>
            <p:nvPr/>
          </p:nvSpPr>
          <p:spPr>
            <a:xfrm>
              <a:off x="6858679" y="5053496"/>
              <a:ext cx="2073848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FFFFFF"/>
                  </a:solidFill>
                  <a:latin typeface="Segoe UI"/>
                </a:rPr>
                <a:t>BHLI Sozial- und Behindertenhilfe</a:t>
              </a:r>
            </a:p>
          </p:txBody>
        </p:sp>
        <p:pic>
          <p:nvPicPr>
            <p:cNvPr id="289" name="New picture" title="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584059" y="5312158"/>
              <a:ext cx="125688" cy="125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2" name="New shape" title=""/>
            <p:cNvSpPr txBox="1"/>
            <p:nvPr/>
          </p:nvSpPr>
          <p:spPr>
            <a:xfrm>
              <a:off x="7205701" y="5337660"/>
              <a:ext cx="1152138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Mag. Lukas Schoberegger</a:t>
              </a:r>
            </a:p>
          </p:txBody>
        </p:sp>
        <p:sp>
          <p:nvSpPr>
            <p:cNvPr id="298" name="New shape" title=""/>
            <p:cNvSpPr txBox="1"/>
            <p:nvPr/>
          </p:nvSpPr>
          <p:spPr>
            <a:xfrm>
              <a:off x="7170632" y="5563533"/>
              <a:ext cx="1222268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FFFFFF"/>
                  </a:solidFill>
                  <a:latin typeface="Segoe UI"/>
                </a:rPr>
                <a:t>8940, Hauptplatz 12, 3.OG/319</a:t>
              </a:r>
            </a:p>
          </p:txBody>
        </p:sp>
        <p:sp>
          <p:nvSpPr>
            <p:cNvPr id="306" name="New shape" title=""/>
            <p:cNvSpPr/>
            <p:nvPr/>
          </p:nvSpPr>
          <p:spPr>
            <a:xfrm>
              <a:off x="6755711" y="4935095"/>
              <a:ext cx="205210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07" name="New shape" title=""/>
            <p:cNvSpPr/>
            <p:nvPr/>
          </p:nvSpPr>
          <p:spPr>
            <a:xfrm>
              <a:off x="8797792" y="4935095"/>
              <a:ext cx="23767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08" name="New shape" title=""/>
            <p:cNvSpPr/>
            <p:nvPr/>
          </p:nvSpPr>
          <p:spPr>
            <a:xfrm>
              <a:off x="9025450" y="4935095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09" name="New shape" title=""/>
            <p:cNvSpPr/>
            <p:nvPr/>
          </p:nvSpPr>
          <p:spPr>
            <a:xfrm>
              <a:off x="6533057" y="4935095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310" name="" title=""/>
          <p:cNvGrpSpPr/>
          <p:nvPr/>
        </p:nvGrpSpPr>
        <p:grpSpPr>
          <a:xfrm>
            <a:off x="7600183" y="3120154"/>
            <a:ext cx="2103904" cy="751394"/>
            <a:chOff x="9498577" y="3525205"/>
            <a:chExt cx="2805206" cy="1001859"/>
          </a:xfrm>
        </p:grpSpPr>
        <p:sp>
          <p:nvSpPr>
            <p:cNvPr id="312" name="New shape" title=""/>
            <p:cNvSpPr/>
            <p:nvPr/>
          </p:nvSpPr>
          <p:spPr>
            <a:xfrm>
              <a:off x="9498577" y="3525205"/>
              <a:ext cx="2805205" cy="100185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13" name="New shape" title=""/>
            <p:cNvSpPr/>
            <p:nvPr/>
          </p:nvSpPr>
          <p:spPr>
            <a:xfrm>
              <a:off x="9498577" y="3525205"/>
              <a:ext cx="2805205" cy="1001859"/>
            </a:xfrm>
            <a:prstGeom prst="rect">
              <a:avLst/>
            </a:prstGeom>
            <a:solidFill>
              <a:srgbClr val="0C4693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17" name="New shape" title=""/>
            <p:cNvSpPr txBox="1"/>
            <p:nvPr/>
          </p:nvSpPr>
          <p:spPr>
            <a:xfrm>
              <a:off x="10710826" y="3632677"/>
              <a:ext cx="38070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BHLI-5.0</a:t>
              </a:r>
            </a:p>
          </p:txBody>
        </p:sp>
        <p:sp>
          <p:nvSpPr>
            <p:cNvPr id="320" name="New shape" title=""/>
            <p:cNvSpPr txBox="1"/>
            <p:nvPr/>
          </p:nvSpPr>
          <p:spPr>
            <a:xfrm>
              <a:off x="10290046" y="3851265"/>
              <a:ext cx="1222268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FFFFFF"/>
                  </a:solidFill>
                  <a:latin typeface="Segoe UI"/>
                </a:rPr>
                <a:t>BHLI Sanitätsreferat</a:t>
              </a:r>
            </a:p>
          </p:txBody>
        </p:sp>
        <p:pic>
          <p:nvPicPr>
            <p:cNvPr id="323" name="New picture" title="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9589636" y="4109927"/>
              <a:ext cx="125688" cy="125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8" name="New shape" title=""/>
            <p:cNvSpPr/>
            <p:nvPr/>
          </p:nvSpPr>
          <p:spPr>
            <a:xfrm>
              <a:off x="9761299" y="3732863"/>
              <a:ext cx="205210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39" name="New shape" title=""/>
            <p:cNvSpPr/>
            <p:nvPr/>
          </p:nvSpPr>
          <p:spPr>
            <a:xfrm>
              <a:off x="11803384" y="3732863"/>
              <a:ext cx="23767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40" name="New shape" title=""/>
            <p:cNvSpPr/>
            <p:nvPr/>
          </p:nvSpPr>
          <p:spPr>
            <a:xfrm>
              <a:off x="12031042" y="3732863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41" name="New shape" title=""/>
            <p:cNvSpPr/>
            <p:nvPr/>
          </p:nvSpPr>
          <p:spPr>
            <a:xfrm>
              <a:off x="9538651" y="3732863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342" name="" title=""/>
          <p:cNvGrpSpPr/>
          <p:nvPr/>
        </p:nvGrpSpPr>
        <p:grpSpPr>
          <a:xfrm>
            <a:off x="837635" y="4923501"/>
            <a:ext cx="2103904" cy="751394"/>
            <a:chOff x="481846" y="5929667"/>
            <a:chExt cx="2805205" cy="1001859"/>
          </a:xfrm>
        </p:grpSpPr>
        <p:sp>
          <p:nvSpPr>
            <p:cNvPr id="344" name="New shape" title=""/>
            <p:cNvSpPr/>
            <p:nvPr/>
          </p:nvSpPr>
          <p:spPr>
            <a:xfrm>
              <a:off x="481846" y="5929667"/>
              <a:ext cx="2805205" cy="100185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45" name="New shape" title=""/>
            <p:cNvSpPr/>
            <p:nvPr/>
          </p:nvSpPr>
          <p:spPr>
            <a:xfrm>
              <a:off x="481846" y="5929667"/>
              <a:ext cx="2805205" cy="1001859"/>
            </a:xfrm>
            <a:prstGeom prst="rect">
              <a:avLst/>
            </a:prstGeom>
            <a:solidFill>
              <a:srgbClr val="0C4693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49" name="New shape" title=""/>
            <p:cNvSpPr txBox="1"/>
            <p:nvPr/>
          </p:nvSpPr>
          <p:spPr>
            <a:xfrm>
              <a:off x="1694095" y="6037139"/>
              <a:ext cx="38070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BHLI-6.0</a:t>
              </a:r>
            </a:p>
          </p:txBody>
        </p:sp>
        <p:sp>
          <p:nvSpPr>
            <p:cNvPr id="352" name="New shape" title=""/>
            <p:cNvSpPr txBox="1"/>
            <p:nvPr/>
          </p:nvSpPr>
          <p:spPr>
            <a:xfrm>
              <a:off x="1238250" y="6255726"/>
              <a:ext cx="1292398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FFFFFF"/>
                  </a:solidFill>
                  <a:latin typeface="Segoe UI"/>
                </a:rPr>
                <a:t>BHLI Veterinärreferat</a:t>
              </a:r>
            </a:p>
          </p:txBody>
        </p:sp>
        <p:pic>
          <p:nvPicPr>
            <p:cNvPr id="355" name="New picture" title="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572905" y="6514388"/>
              <a:ext cx="125688" cy="125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8" name="New shape" title=""/>
            <p:cNvSpPr txBox="1"/>
            <p:nvPr/>
          </p:nvSpPr>
          <p:spPr>
            <a:xfrm>
              <a:off x="1184533" y="6539890"/>
              <a:ext cx="1172175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Dr.med.vet. Robert Gruber</a:t>
              </a:r>
            </a:p>
          </p:txBody>
        </p:sp>
        <p:sp>
          <p:nvSpPr>
            <p:cNvPr id="364" name="New shape" title=""/>
            <p:cNvSpPr txBox="1"/>
            <p:nvPr/>
          </p:nvSpPr>
          <p:spPr>
            <a:xfrm>
              <a:off x="1159486" y="6765763"/>
              <a:ext cx="1222268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FFFFFF"/>
                  </a:solidFill>
                  <a:latin typeface="Segoe UI"/>
                </a:rPr>
                <a:t>8940, Hauptplatz 12, 3.OG/324</a:t>
              </a:r>
            </a:p>
          </p:txBody>
        </p:sp>
        <p:sp>
          <p:nvSpPr>
            <p:cNvPr id="372" name="New shape" title=""/>
            <p:cNvSpPr/>
            <p:nvPr/>
          </p:nvSpPr>
          <p:spPr>
            <a:xfrm>
              <a:off x="744569" y="6137324"/>
              <a:ext cx="205210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73" name="New shape" title=""/>
            <p:cNvSpPr/>
            <p:nvPr/>
          </p:nvSpPr>
          <p:spPr>
            <a:xfrm>
              <a:off x="2786653" y="6137324"/>
              <a:ext cx="23767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74" name="New shape" title=""/>
            <p:cNvSpPr/>
            <p:nvPr/>
          </p:nvSpPr>
          <p:spPr>
            <a:xfrm>
              <a:off x="3014311" y="6137324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75" name="New shape" title=""/>
            <p:cNvSpPr/>
            <p:nvPr/>
          </p:nvSpPr>
          <p:spPr>
            <a:xfrm>
              <a:off x="521921" y="6137324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376" name="" title=""/>
          <p:cNvGrpSpPr/>
          <p:nvPr/>
        </p:nvGrpSpPr>
        <p:grpSpPr>
          <a:xfrm>
            <a:off x="3091821" y="4923501"/>
            <a:ext cx="2103904" cy="751394"/>
            <a:chOff x="3487423" y="5929667"/>
            <a:chExt cx="2805205" cy="1001859"/>
          </a:xfrm>
        </p:grpSpPr>
        <p:sp>
          <p:nvSpPr>
            <p:cNvPr id="378" name="New shape" title=""/>
            <p:cNvSpPr/>
            <p:nvPr/>
          </p:nvSpPr>
          <p:spPr>
            <a:xfrm>
              <a:off x="3487423" y="5929667"/>
              <a:ext cx="2805205" cy="100185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79" name="New shape" title=""/>
            <p:cNvSpPr/>
            <p:nvPr/>
          </p:nvSpPr>
          <p:spPr>
            <a:xfrm>
              <a:off x="3487423" y="5929667"/>
              <a:ext cx="2805205" cy="1001859"/>
            </a:xfrm>
            <a:prstGeom prst="rect">
              <a:avLst/>
            </a:prstGeom>
            <a:solidFill>
              <a:srgbClr val="0C4693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383" name="New shape" title=""/>
            <p:cNvSpPr txBox="1"/>
            <p:nvPr/>
          </p:nvSpPr>
          <p:spPr>
            <a:xfrm>
              <a:off x="4699672" y="6037139"/>
              <a:ext cx="38070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BHLI-7.0</a:t>
              </a:r>
            </a:p>
          </p:txBody>
        </p:sp>
        <p:sp>
          <p:nvSpPr>
            <p:cNvPr id="386" name="New shape" title=""/>
            <p:cNvSpPr txBox="1"/>
            <p:nvPr/>
          </p:nvSpPr>
          <p:spPr>
            <a:xfrm>
              <a:off x="4238817" y="6255726"/>
              <a:ext cx="1302417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FFFFFF"/>
                  </a:solidFill>
                  <a:latin typeface="Segoe UI"/>
                </a:rPr>
                <a:t>BHLI Forstfachreferat</a:t>
              </a:r>
            </a:p>
          </p:txBody>
        </p:sp>
        <p:pic>
          <p:nvPicPr>
            <p:cNvPr id="389" name="New picture" title="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578481" y="6514388"/>
              <a:ext cx="125688" cy="125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2" name="New shape" title=""/>
            <p:cNvSpPr txBox="1"/>
            <p:nvPr/>
          </p:nvSpPr>
          <p:spPr>
            <a:xfrm>
              <a:off x="4300312" y="6539890"/>
              <a:ext cx="95176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Dipl.-Ing. Josef Benak</a:t>
              </a:r>
            </a:p>
          </p:txBody>
        </p:sp>
        <p:sp>
          <p:nvSpPr>
            <p:cNvPr id="398" name="New shape" title=""/>
            <p:cNvSpPr txBox="1"/>
            <p:nvPr/>
          </p:nvSpPr>
          <p:spPr>
            <a:xfrm>
              <a:off x="4165060" y="6765763"/>
              <a:ext cx="1222268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FFFFFF"/>
                  </a:solidFill>
                  <a:latin typeface="Segoe UI"/>
                </a:rPr>
                <a:t>8940, Hauptplatz 12, 2.OG/200</a:t>
              </a:r>
            </a:p>
          </p:txBody>
        </p:sp>
        <p:sp>
          <p:nvSpPr>
            <p:cNvPr id="406" name="New shape" title=""/>
            <p:cNvSpPr/>
            <p:nvPr/>
          </p:nvSpPr>
          <p:spPr>
            <a:xfrm>
              <a:off x="3750140" y="6137324"/>
              <a:ext cx="205210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07" name="New shape" title=""/>
            <p:cNvSpPr/>
            <p:nvPr/>
          </p:nvSpPr>
          <p:spPr>
            <a:xfrm>
              <a:off x="5792225" y="6137324"/>
              <a:ext cx="23767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08" name="New shape" title=""/>
            <p:cNvSpPr/>
            <p:nvPr/>
          </p:nvSpPr>
          <p:spPr>
            <a:xfrm>
              <a:off x="6019883" y="6137324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09" name="New shape" title=""/>
            <p:cNvSpPr/>
            <p:nvPr/>
          </p:nvSpPr>
          <p:spPr>
            <a:xfrm>
              <a:off x="3527492" y="6137324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410" name="" title=""/>
          <p:cNvGrpSpPr/>
          <p:nvPr/>
        </p:nvGrpSpPr>
        <p:grpSpPr>
          <a:xfrm>
            <a:off x="5346012" y="4923501"/>
            <a:ext cx="2103905" cy="751394"/>
            <a:chOff x="6493000" y="5929667"/>
            <a:chExt cx="2805206" cy="1001859"/>
          </a:xfrm>
        </p:grpSpPr>
        <p:sp>
          <p:nvSpPr>
            <p:cNvPr id="412" name="New shape" title=""/>
            <p:cNvSpPr/>
            <p:nvPr/>
          </p:nvSpPr>
          <p:spPr>
            <a:xfrm>
              <a:off x="6493000" y="5929667"/>
              <a:ext cx="2805205" cy="100185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13" name="New shape" title=""/>
            <p:cNvSpPr/>
            <p:nvPr/>
          </p:nvSpPr>
          <p:spPr>
            <a:xfrm>
              <a:off x="6493001" y="5929667"/>
              <a:ext cx="2805205" cy="1001859"/>
            </a:xfrm>
            <a:prstGeom prst="rect">
              <a:avLst/>
            </a:prstGeom>
            <a:solidFill>
              <a:srgbClr val="0C4693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17" name="New shape" title=""/>
            <p:cNvSpPr txBox="1"/>
            <p:nvPr/>
          </p:nvSpPr>
          <p:spPr>
            <a:xfrm>
              <a:off x="7705250" y="6037139"/>
              <a:ext cx="38070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BHLI-8.0</a:t>
              </a:r>
            </a:p>
          </p:txBody>
        </p:sp>
        <p:sp>
          <p:nvSpPr>
            <p:cNvPr id="420" name="New shape" title=""/>
            <p:cNvSpPr txBox="1"/>
            <p:nvPr/>
          </p:nvSpPr>
          <p:spPr>
            <a:xfrm>
              <a:off x="7374635" y="6255726"/>
              <a:ext cx="1041933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FFFFFF"/>
                  </a:solidFill>
                  <a:latin typeface="Segoe UI"/>
                </a:rPr>
                <a:t>BHLI Sozialarbeit</a:t>
              </a:r>
            </a:p>
          </p:txBody>
        </p:sp>
        <p:pic>
          <p:nvPicPr>
            <p:cNvPr id="423" name="New picture" title="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6584059" y="6514388"/>
              <a:ext cx="125688" cy="125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6" name="New shape" title=""/>
            <p:cNvSpPr txBox="1"/>
            <p:nvPr/>
          </p:nvSpPr>
          <p:spPr>
            <a:xfrm>
              <a:off x="7426110" y="6539890"/>
              <a:ext cx="711320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Gudrun Marl,BA</a:t>
              </a:r>
            </a:p>
          </p:txBody>
        </p:sp>
        <p:sp>
          <p:nvSpPr>
            <p:cNvPr id="432" name="New shape" title=""/>
            <p:cNvSpPr txBox="1"/>
            <p:nvPr/>
          </p:nvSpPr>
          <p:spPr>
            <a:xfrm>
              <a:off x="7170632" y="6765763"/>
              <a:ext cx="1222268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FFFFFF"/>
                  </a:solidFill>
                  <a:latin typeface="Segoe UI"/>
                </a:rPr>
                <a:t>8940, Hauptplatz 12, 3.OG/315</a:t>
              </a:r>
            </a:p>
          </p:txBody>
        </p:sp>
        <p:sp>
          <p:nvSpPr>
            <p:cNvPr id="440" name="New shape" title=""/>
            <p:cNvSpPr/>
            <p:nvPr/>
          </p:nvSpPr>
          <p:spPr>
            <a:xfrm>
              <a:off x="6755711" y="6137324"/>
              <a:ext cx="205210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41" name="New shape" title=""/>
            <p:cNvSpPr/>
            <p:nvPr/>
          </p:nvSpPr>
          <p:spPr>
            <a:xfrm>
              <a:off x="8797792" y="6137324"/>
              <a:ext cx="23767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42" name="New shape" title=""/>
            <p:cNvSpPr/>
            <p:nvPr/>
          </p:nvSpPr>
          <p:spPr>
            <a:xfrm>
              <a:off x="9025450" y="6137324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43" name="New shape" title=""/>
            <p:cNvSpPr/>
            <p:nvPr/>
          </p:nvSpPr>
          <p:spPr>
            <a:xfrm>
              <a:off x="6533057" y="6137324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444" name="" title=""/>
          <p:cNvGrpSpPr/>
          <p:nvPr/>
        </p:nvGrpSpPr>
        <p:grpSpPr>
          <a:xfrm>
            <a:off x="7600192" y="4923499"/>
            <a:ext cx="2254183" cy="826534"/>
            <a:chOff x="9498577" y="5929667"/>
            <a:chExt cx="3005577" cy="1102045"/>
          </a:xfrm>
        </p:grpSpPr>
        <p:sp>
          <p:nvSpPr>
            <p:cNvPr id="446" name="New shape" title=""/>
            <p:cNvSpPr/>
            <p:nvPr/>
          </p:nvSpPr>
          <p:spPr>
            <a:xfrm>
              <a:off x="9498577" y="5929667"/>
              <a:ext cx="3005577" cy="1102045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47" name="New shape" title=""/>
            <p:cNvSpPr/>
            <p:nvPr/>
          </p:nvSpPr>
          <p:spPr>
            <a:xfrm>
              <a:off x="9498577" y="5929667"/>
              <a:ext cx="3005577" cy="1102045"/>
            </a:xfrm>
            <a:prstGeom prst="rect">
              <a:avLst/>
            </a:prstGeom>
            <a:solidFill>
              <a:srgbClr val="FAD58F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51" name="New shape" title=""/>
            <p:cNvSpPr txBox="1"/>
            <p:nvPr/>
          </p:nvSpPr>
          <p:spPr>
            <a:xfrm>
              <a:off x="10881140" y="6047277"/>
              <a:ext cx="240446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000000"/>
                  </a:solidFill>
                  <a:latin typeface="Segoe UI"/>
                </a:rPr>
                <a:t>PEGB</a:t>
              </a:r>
            </a:p>
          </p:txBody>
        </p:sp>
        <p:sp>
          <p:nvSpPr>
            <p:cNvPr id="454" name="New shape" title=""/>
            <p:cNvSpPr txBox="1"/>
            <p:nvPr/>
          </p:nvSpPr>
          <p:spPr>
            <a:xfrm>
              <a:off x="10249971" y="6277269"/>
              <a:ext cx="1502789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000000"/>
                  </a:solidFill>
                  <a:latin typeface="Segoe UI"/>
                </a:rPr>
                <a:t>Pol. Expositur Gröbming</a:t>
              </a:r>
            </a:p>
          </p:txBody>
        </p:sp>
        <p:pic>
          <p:nvPicPr>
            <p:cNvPr id="457" name="New picture" title="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9592295" y="6547335"/>
              <a:ext cx="133291" cy="13329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0" name="New shape" title=""/>
            <p:cNvSpPr txBox="1"/>
            <p:nvPr/>
          </p:nvSpPr>
          <p:spPr>
            <a:xfrm>
              <a:off x="10340071" y="6563888"/>
              <a:ext cx="1082008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000000"/>
                  </a:solidFill>
                  <a:latin typeface="Segoe UI"/>
                </a:rPr>
                <a:t>Mag. Michael Schachner</a:t>
              </a:r>
            </a:p>
          </p:txBody>
        </p:sp>
        <p:sp>
          <p:nvSpPr>
            <p:cNvPr id="466" name="New shape" title=""/>
            <p:cNvSpPr txBox="1"/>
            <p:nvPr/>
          </p:nvSpPr>
          <p:spPr>
            <a:xfrm>
              <a:off x="10320031" y="6813917"/>
              <a:ext cx="1122082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FFFFFF"/>
                  </a:solidFill>
                  <a:latin typeface="Segoe UI"/>
                </a:rPr>
                <a:t>8962, Hauptstraße 213, /321</a:t>
              </a:r>
            </a:p>
          </p:txBody>
        </p:sp>
        <p:sp>
          <p:nvSpPr>
            <p:cNvPr id="474" name="New shape" title=""/>
            <p:cNvSpPr/>
            <p:nvPr/>
          </p:nvSpPr>
          <p:spPr>
            <a:xfrm>
              <a:off x="9774210" y="6147462"/>
              <a:ext cx="221371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75" name="New shape" title=""/>
            <p:cNvSpPr/>
            <p:nvPr/>
          </p:nvSpPr>
          <p:spPr>
            <a:xfrm>
              <a:off x="11977903" y="6147462"/>
              <a:ext cx="250597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76" name="New shape" title=""/>
            <p:cNvSpPr/>
            <p:nvPr/>
          </p:nvSpPr>
          <p:spPr>
            <a:xfrm>
              <a:off x="12218479" y="6147462"/>
              <a:ext cx="245587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77" name="New shape" title=""/>
            <p:cNvSpPr/>
            <p:nvPr/>
          </p:nvSpPr>
          <p:spPr>
            <a:xfrm>
              <a:off x="9538638" y="6147462"/>
              <a:ext cx="245587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  <p:grpSp>
        <p:nvGrpSpPr>
          <p:cNvPr id="478" name="" title=""/>
          <p:cNvGrpSpPr/>
          <p:nvPr/>
        </p:nvGrpSpPr>
        <p:grpSpPr>
          <a:xfrm>
            <a:off x="7675324" y="5900307"/>
            <a:ext cx="2103904" cy="751394"/>
            <a:chOff x="9598763" y="7232084"/>
            <a:chExt cx="2805206" cy="1001859"/>
          </a:xfrm>
        </p:grpSpPr>
        <p:sp>
          <p:nvSpPr>
            <p:cNvPr id="480" name="New shape" title=""/>
            <p:cNvSpPr/>
            <p:nvPr/>
          </p:nvSpPr>
          <p:spPr>
            <a:xfrm>
              <a:off x="9598763" y="7232084"/>
              <a:ext cx="2805205" cy="100185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  <a:effectLst>
              <a:outerShdw blurRad="40074" dist="60112" dir="2700000" algn="tl" rotWithShape="0">
                <a:srgbClr val="A5A5A5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81" name="New shape" title=""/>
            <p:cNvSpPr/>
            <p:nvPr/>
          </p:nvSpPr>
          <p:spPr>
            <a:xfrm>
              <a:off x="9598763" y="7232084"/>
              <a:ext cx="2805205" cy="1001859"/>
            </a:xfrm>
            <a:prstGeom prst="rect">
              <a:avLst/>
            </a:prstGeom>
            <a:solidFill>
              <a:srgbClr val="4F81BD"/>
            </a:solidFill>
            <a:ln w="20037">
              <a:solidFill>
                <a:srgbClr val="0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485" name="New shape" title=""/>
            <p:cNvSpPr txBox="1"/>
            <p:nvPr/>
          </p:nvSpPr>
          <p:spPr>
            <a:xfrm>
              <a:off x="10795984" y="7339557"/>
              <a:ext cx="410762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PEGB-0.1</a:t>
              </a:r>
            </a:p>
          </p:txBody>
        </p:sp>
        <p:sp>
          <p:nvSpPr>
            <p:cNvPr id="488" name="New shape" title=""/>
            <p:cNvSpPr txBox="1"/>
            <p:nvPr/>
          </p:nvSpPr>
          <p:spPr>
            <a:xfrm>
              <a:off x="10370195" y="7558145"/>
              <a:ext cx="1262342" cy="1402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828" b="1">
                  <a:solidFill>
                    <a:srgbClr val="FFFFFF"/>
                  </a:solidFill>
                  <a:latin typeface="Segoe UI"/>
                </a:rPr>
                <a:t>PEGB Anlagenwesen</a:t>
              </a:r>
            </a:p>
          </p:txBody>
        </p:sp>
        <p:pic>
          <p:nvPicPr>
            <p:cNvPr id="491" name="New picture" title="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9689822" y="7816809"/>
              <a:ext cx="125688" cy="1256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4" name="New shape" title=""/>
            <p:cNvSpPr txBox="1"/>
            <p:nvPr/>
          </p:nvSpPr>
          <p:spPr>
            <a:xfrm>
              <a:off x="10461745" y="7842310"/>
              <a:ext cx="851580" cy="10018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92">
                  <a:solidFill>
                    <a:srgbClr val="FFFFFF"/>
                  </a:solidFill>
                  <a:latin typeface="Segoe UI"/>
                </a:rPr>
                <a:t>Mag. Astrid Bergler</a:t>
              </a:r>
            </a:p>
          </p:txBody>
        </p:sp>
        <p:sp>
          <p:nvSpPr>
            <p:cNvPr id="500" name="New shape" title=""/>
            <p:cNvSpPr txBox="1"/>
            <p:nvPr/>
          </p:nvSpPr>
          <p:spPr>
            <a:xfrm>
              <a:off x="10326494" y="8068184"/>
              <a:ext cx="1122082" cy="901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wrap="none" lIns="0" tIns="0" rIns="0" bIns="0" rtlCol="0" anchor="ctr"/>
            <a:lstStyle/>
            <a:p>
              <a:pPr algn="ctr"/>
              <a:r>
                <a:rPr sz="532">
                  <a:solidFill>
                    <a:srgbClr val="FFFFFF"/>
                  </a:solidFill>
                  <a:latin typeface="Segoe UI"/>
                </a:rPr>
                <a:t>8962, Hauptstraße 213, /103</a:t>
              </a:r>
            </a:p>
          </p:txBody>
        </p:sp>
        <p:sp>
          <p:nvSpPr>
            <p:cNvPr id="508" name="New shape" title=""/>
            <p:cNvSpPr/>
            <p:nvPr/>
          </p:nvSpPr>
          <p:spPr>
            <a:xfrm>
              <a:off x="9861483" y="7439748"/>
              <a:ext cx="2052103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09" name="New shape" title=""/>
            <p:cNvSpPr/>
            <p:nvPr/>
          </p:nvSpPr>
          <p:spPr>
            <a:xfrm>
              <a:off x="11903569" y="7439748"/>
              <a:ext cx="23767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10" name="New shape" title=""/>
            <p:cNvSpPr/>
            <p:nvPr/>
          </p:nvSpPr>
          <p:spPr>
            <a:xfrm>
              <a:off x="12131225" y="7439748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  <p:sp>
          <p:nvSpPr>
            <p:cNvPr id="511" name="New shape" title=""/>
            <p:cNvSpPr/>
            <p:nvPr/>
          </p:nvSpPr>
          <p:spPr>
            <a:xfrm>
              <a:off x="9638836" y="7439748"/>
              <a:ext cx="232666" cy="0"/>
            </a:xfrm>
            <a:prstGeom prst="line">
              <a:avLst/>
            </a:prstGeom>
            <a:noFill/>
            <a:ln w="10019">
              <a:solidFill>
                <a:srgbClr val="00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</a:p>
          </p:txBody>
        </p:sp>
      </p:grp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7763.0"/>
  <p:tag name="AS_RELEASE_DATE" val="2025.10.14"/>
  <p:tag name="AS_TITLE" val="Aspose.Slides for .NET 4.0 Client Profile"/>
  <p:tag name="AS_VERSION" val="25.10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56</Paragraphs>
  <Slides>1</Slides>
  <Notes>0</Notes>
  <TotalTime>1</TotalTime>
  <HiddenSlides>0</HiddenSlides>
  <MMClips>0</MMClips>
  <ScaleCrop>0</ScaleCrop>
  <HeadingPairs>
    <vt:vector baseType="variant" size="6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baseType="lpstr" size="5">
      <vt:lpstr>Arial</vt:lpstr>
      <vt:lpstr>Calibri</vt:lpstr>
      <vt:lpstr>Segoe UI</vt:lpstr>
      <vt:lpstr>Office Theme</vt:lpstr>
      <vt:lpstr>PowerPoint Presentation</vt:lpstr>
    </vt:vector>
  </TitlesOfParts>
  <LinksUpToDate>0</LinksUpToDate>
  <SharedDoc>0</SharedDoc>
  <HyperlinksChanged>0</HyperlinksChanged>
  <Application>Aspose.Slides for .NET</Application>
  <AppVersion>25.1000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revision>1</cp:revision>
  <cp:lastPrinted>2026-08-06T09:06:10.920</cp:lastPrinted>
  <dcterms:created xsi:type="dcterms:W3CDTF">2026-08-06T07:06:10Z</dcterms:created>
  <dcterms:modified xsi:type="dcterms:W3CDTF">2026-08-06T07:06:11Z</dcterms:modified>
</cp:coreProperties>
</file>